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3"/>
  </p:handoutMasterIdLst>
  <p:sldIdLst>
    <p:sldId id="256" r:id="rId2"/>
    <p:sldId id="262" r:id="rId3"/>
    <p:sldId id="271" r:id="rId4"/>
    <p:sldId id="286" r:id="rId5"/>
    <p:sldId id="296" r:id="rId6"/>
    <p:sldId id="297" r:id="rId7"/>
    <p:sldId id="298" r:id="rId8"/>
    <p:sldId id="299" r:id="rId9"/>
    <p:sldId id="300" r:id="rId10"/>
    <p:sldId id="301" r:id="rId11"/>
    <p:sldId id="30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7E8"/>
    <a:srgbClr val="E3EFCD"/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9/15/2021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0A712-D2A7-401A-A551-9B39859EAE1D}"/>
                  </a:ext>
                </a:extLst>
              </p:cNvPr>
              <p:cNvSpPr txBox="1"/>
              <p:nvPr/>
            </p:nvSpPr>
            <p:spPr>
              <a:xfrm>
                <a:off x="1064295" y="541090"/>
                <a:ext cx="1218090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0A712-D2A7-401A-A551-9B39859E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95" y="541090"/>
                <a:ext cx="1218090" cy="508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A5CF5-443D-4756-86B9-E38AF77919B1}"/>
                  </a:ext>
                </a:extLst>
              </p:cNvPr>
              <p:cNvSpPr txBox="1"/>
              <p:nvPr/>
            </p:nvSpPr>
            <p:spPr>
              <a:xfrm>
                <a:off x="8118934" y="3429000"/>
                <a:ext cx="2669308" cy="140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 →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 →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=30 →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altLang="ko-KR" sz="20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 →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A5CF5-443D-4756-86B9-E38AF7791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34" y="3429000"/>
                <a:ext cx="2669308" cy="1409360"/>
              </a:xfrm>
              <a:prstGeom prst="rect">
                <a:avLst/>
              </a:prstGeom>
              <a:blipFill>
                <a:blip r:embed="rId3"/>
                <a:stretch>
                  <a:fillRect b="-1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텍스트, 지도, 다른, 다채로운이(가) 표시된 사진&#10;&#10;자동 생성된 설명">
            <a:extLst>
              <a:ext uri="{FF2B5EF4-FFF2-40B4-BE49-F238E27FC236}">
                <a16:creationId xmlns:a16="http://schemas.microsoft.com/office/drawing/2014/main" id="{9A62E457-068E-48FE-A01D-A7F66A4D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0" y="2698000"/>
            <a:ext cx="7566838" cy="3573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3E02FD-2D58-402A-8AC8-E9D36E299AA3}"/>
                  </a:ext>
                </a:extLst>
              </p:cNvPr>
              <p:cNvSpPr/>
              <p:nvPr/>
            </p:nvSpPr>
            <p:spPr>
              <a:xfrm>
                <a:off x="8118934" y="2770614"/>
                <a:ext cx="3254224" cy="487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=0.05×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3E02FD-2D58-402A-8AC8-E9D36E299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34" y="2770614"/>
                <a:ext cx="3254224" cy="487569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D05C10-EC2F-45F6-BFB3-E6031927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2EF03A-74F8-4F62-9294-2B8158B21989}"/>
                  </a:ext>
                </a:extLst>
              </p:cNvPr>
              <p:cNvSpPr txBox="1"/>
              <p:nvPr/>
            </p:nvSpPr>
            <p:spPr>
              <a:xfrm>
                <a:off x="3652172" y="335283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2EF03A-74F8-4F62-9294-2B8158B2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335283"/>
                <a:ext cx="889218" cy="307777"/>
              </a:xfrm>
              <a:prstGeom prst="rect">
                <a:avLst/>
              </a:prstGeom>
              <a:blipFill>
                <a:blip r:embed="rId3"/>
                <a:stretch>
                  <a:fillRect l="-6164" r="-616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F89B43-05C0-4935-91E6-566AD50B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2323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3B7597-B14F-416F-8396-F0351FCD47EC}"/>
                  </a:ext>
                </a:extLst>
              </p:cNvPr>
              <p:cNvSpPr txBox="1"/>
              <p:nvPr/>
            </p:nvSpPr>
            <p:spPr>
              <a:xfrm>
                <a:off x="3652172" y="2802442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altLang="ko-K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3B7597-B14F-416F-8396-F0351FCD4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2802442"/>
                <a:ext cx="889218" cy="307777"/>
              </a:xfrm>
              <a:prstGeom prst="rect">
                <a:avLst/>
              </a:prstGeom>
              <a:blipFill>
                <a:blip r:embed="rId5"/>
                <a:stretch>
                  <a:fillRect l="-6164" r="-616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1D18DEF-9AFB-4BF4-88C3-03E83E635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6322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435E-C097-4B01-BBB1-90DF3933D2E1}"/>
                  </a:ext>
                </a:extLst>
              </p:cNvPr>
              <p:cNvSpPr txBox="1"/>
              <p:nvPr/>
            </p:nvSpPr>
            <p:spPr>
              <a:xfrm>
                <a:off x="3652172" y="5001596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435E-C097-4B01-BBB1-90DF3933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5001596"/>
                <a:ext cx="889218" cy="307777"/>
              </a:xfrm>
              <a:prstGeom prst="rect">
                <a:avLst/>
              </a:prstGeom>
              <a:blipFill>
                <a:blip r:embed="rId7"/>
                <a:stretch>
                  <a:fillRect l="-6164" r="-6164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44ED0BE4-5D55-411B-A844-2A3EF1381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226" y="0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0C36F-B2FB-480E-B8C9-2C166CB6A669}"/>
                  </a:ext>
                </a:extLst>
              </p:cNvPr>
              <p:cNvSpPr txBox="1"/>
              <p:nvPr/>
            </p:nvSpPr>
            <p:spPr>
              <a:xfrm>
                <a:off x="8509398" y="354554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</m:t>
                      </m:r>
                      <m:r>
                        <a:rPr lang="en-US" altLang="ko-K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0C36F-B2FB-480E-B8C9-2C166CB6A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98" y="354554"/>
                <a:ext cx="889218" cy="307777"/>
              </a:xfrm>
              <a:prstGeom prst="rect">
                <a:avLst/>
              </a:prstGeom>
              <a:blipFill>
                <a:blip r:embed="rId9"/>
                <a:stretch>
                  <a:fillRect l="-6164" r="-6164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D6B22D5-1F55-4F6C-8689-ADB700A0A3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226" y="2281678"/>
            <a:ext cx="4857227" cy="229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2E9055-D953-4C59-B0EA-DD83C83CDA3F}"/>
                  </a:ext>
                </a:extLst>
              </p:cNvPr>
              <p:cNvSpPr txBox="1"/>
              <p:nvPr/>
            </p:nvSpPr>
            <p:spPr>
              <a:xfrm>
                <a:off x="8509398" y="2648553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2E9055-D953-4C59-B0EA-DD83C83CD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98" y="2648553"/>
                <a:ext cx="889218" cy="307777"/>
              </a:xfrm>
              <a:prstGeom prst="rect">
                <a:avLst/>
              </a:prstGeom>
              <a:blipFill>
                <a:blip r:embed="rId11"/>
                <a:stretch>
                  <a:fillRect l="-6164" r="-5479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5E07F05E-BBD4-46E2-924B-C026CCE78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226" y="4575677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EC3737-9FE7-4E85-B9A7-75D0AFA8046F}"/>
                  </a:ext>
                </a:extLst>
              </p:cNvPr>
              <p:cNvSpPr txBox="1"/>
              <p:nvPr/>
            </p:nvSpPr>
            <p:spPr>
              <a:xfrm>
                <a:off x="8509398" y="5001596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</m:t>
                      </m:r>
                      <m:r>
                        <a:rPr lang="en-US" altLang="ko-K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EC3737-9FE7-4E85-B9A7-75D0AFA8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98" y="5001596"/>
                <a:ext cx="889218" cy="307777"/>
              </a:xfrm>
              <a:prstGeom prst="rect">
                <a:avLst/>
              </a:prstGeom>
              <a:blipFill>
                <a:blip r:embed="rId13"/>
                <a:stretch>
                  <a:fillRect l="-6164" r="-6164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FF6D44A6-CC74-466D-BA16-F2DD05528BCE}"/>
              </a:ext>
            </a:extLst>
          </p:cNvPr>
          <p:cNvSpPr/>
          <p:nvPr/>
        </p:nvSpPr>
        <p:spPr>
          <a:xfrm>
            <a:off x="2024694" y="2182255"/>
            <a:ext cx="1146345" cy="581651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C488CD-F2C1-4F8F-B978-3EBEAC971093}"/>
              </a:ext>
            </a:extLst>
          </p:cNvPr>
          <p:cNvSpPr txBox="1"/>
          <p:nvPr/>
        </p:nvSpPr>
        <p:spPr>
          <a:xfrm>
            <a:off x="3269695" y="222337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peak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6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1265" y="2002485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65" y="2002485"/>
                <a:ext cx="3470150" cy="2634320"/>
              </a:xfrm>
              <a:prstGeom prst="rect">
                <a:avLst/>
              </a:prstGeom>
              <a:blipFill>
                <a:blip r:embed="rId2"/>
                <a:stretch>
                  <a:fillRect l="-2812" t="-5312" b="-3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6FE48C-B377-46DE-BE14-837D80573B6B}"/>
              </a:ext>
            </a:extLst>
          </p:cNvPr>
          <p:cNvGrpSpPr/>
          <p:nvPr/>
        </p:nvGrpSpPr>
        <p:grpSpPr>
          <a:xfrm>
            <a:off x="0" y="283127"/>
            <a:ext cx="8881265" cy="6291745"/>
            <a:chOff x="0" y="283127"/>
            <a:chExt cx="8881265" cy="62917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9B06C0-5631-4303-8E86-EB7AE1537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127"/>
              <a:ext cx="4440634" cy="20972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DAD7FB9-043D-46B6-B906-D744FB41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80375"/>
              <a:ext cx="4440634" cy="20972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9156FE-8B9D-4981-A074-67219B76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477624"/>
              <a:ext cx="4440634" cy="209724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C2BBAF-13EA-4138-B909-23575EFC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0634" y="3428997"/>
              <a:ext cx="4440631" cy="209724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96395E9-8CDC-4EC1-854C-0CD70BBC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0634" y="1331752"/>
              <a:ext cx="4440631" cy="2097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2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67AD09-C17E-4D97-A330-94A6F1F35B8B}"/>
              </a:ext>
            </a:extLst>
          </p:cNvPr>
          <p:cNvGrpSpPr/>
          <p:nvPr/>
        </p:nvGrpSpPr>
        <p:grpSpPr>
          <a:xfrm>
            <a:off x="3676650" y="504825"/>
            <a:ext cx="8389549" cy="5848350"/>
            <a:chOff x="-23024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7C84A3-EDB0-4882-BBD0-C16C2E78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228" y="0"/>
              <a:ext cx="3811252" cy="18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132DE1-0A79-4F14-9817-82800747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024" y="90000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94D93F-E2F2-4463-AC0A-CD938B34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8228" y="1800000"/>
              <a:ext cx="3811252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DAE6CC-D5A1-438C-B4B0-475054DC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8228" y="36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91A050-C219-4B47-9876-6BD11FE9F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24" y="2700000"/>
              <a:ext cx="3811252" cy="1800000"/>
            </a:xfrm>
            <a:prstGeom prst="rect">
              <a:avLst/>
            </a:prstGeom>
          </p:spPr>
        </p:pic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743A7D90-6C22-4AF3-9E45-F0F065D365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66713"/>
            <a:ext cx="9404350" cy="1400175"/>
          </a:xfrm>
        </p:spPr>
        <p:txBody>
          <a:bodyPr/>
          <a:lstStyle/>
          <a:p>
            <a:r>
              <a:rPr lang="en-US" altLang="ko-KR" i="1" dirty="0"/>
              <a:t>In CMS 7TeV</a:t>
            </a:r>
            <a:endParaRPr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93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  <a:blipFill>
                <a:blip r:embed="rId7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99AE62B-9A22-40D5-A470-6958D27C003F}"/>
              </a:ext>
            </a:extLst>
          </p:cNvPr>
          <p:cNvSpPr txBox="1"/>
          <p:nvPr/>
        </p:nvSpPr>
        <p:spPr>
          <a:xfrm>
            <a:off x="0" y="4770497"/>
            <a:ext cx="40412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이거는 상대오차를 아직 </a:t>
            </a:r>
            <a:r>
              <a:rPr lang="ko-KR" altLang="en-US" sz="3200" dirty="0" err="1"/>
              <a:t>안해봄</a:t>
            </a:r>
            <a:r>
              <a:rPr lang="ko-KR" altLang="en-US" sz="3200" dirty="0"/>
              <a:t> </a:t>
            </a:r>
            <a:r>
              <a:rPr lang="en-US" altLang="ko-KR" sz="3200" dirty="0"/>
              <a:t>-&gt; </a:t>
            </a:r>
            <a:r>
              <a:rPr lang="ko-KR" altLang="en-US" sz="3200" dirty="0"/>
              <a:t>해봐야 할 필요가 있음</a:t>
            </a:r>
            <a:r>
              <a:rPr lang="en-US" altLang="ko-KR" sz="3200" dirty="0"/>
              <a:t>!!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6358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8D2E36E-781A-4D23-B82F-FCE5B92B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altLang="ko-KR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Error(%)</a:t>
            </a:r>
            <a:endParaRPr lang="ko-KR" altLang="en-US" dirty="0"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30076A4-3DBB-4045-B699-E291B822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256" y="1385887"/>
            <a:ext cx="4396338" cy="576262"/>
          </a:xfrm>
        </p:spPr>
        <p:txBody>
          <a:bodyPr/>
          <a:lstStyle/>
          <a:p>
            <a:r>
              <a:rPr lang="en-US" altLang="ko-KR" dirty="0"/>
              <a:t>13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495741772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34.0979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34.82411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28.9951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36.06955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35.03264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89.9152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35.96422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42.71394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96.9311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495741772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0317" r="-147500" b="-3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34.0979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34.82411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10317" r="-147500" b="-2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28.9951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36.06955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210317" r="-147500" b="-1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35.03264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89.9152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620635" r="-147500" b="-246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35.96422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360317" r="-147500" b="-2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42.71394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ko-K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96.9311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0A5BE15-805C-49F8-95E6-8179440A4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409700"/>
            <a:ext cx="4396339" cy="576262"/>
          </a:xfrm>
        </p:spPr>
        <p:txBody>
          <a:bodyPr/>
          <a:lstStyle/>
          <a:p>
            <a:r>
              <a:rPr lang="en-US" altLang="ko-KR" dirty="0"/>
              <a:t>7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ko-KR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770" r="-100645" b="-4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00877" r="-100645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202655" r="-100645" b="-2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300000" r="-100645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403540" r="-100645" b="-3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52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672D887-B3A3-4EEC-ACC0-3DC1983E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95" y="3106212"/>
            <a:ext cx="5988233" cy="3150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592B7D-1ED7-42FF-9B19-1D81F8DE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3" y="3106212"/>
            <a:ext cx="5195018" cy="3150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E659F3-51EA-4BA6-99BC-B7191873BD17}"/>
                  </a:ext>
                </a:extLst>
              </p:cNvPr>
              <p:cNvSpPr txBox="1"/>
              <p:nvPr/>
            </p:nvSpPr>
            <p:spPr>
              <a:xfrm>
                <a:off x="1240970" y="2360644"/>
                <a:ext cx="7223521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event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cut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may be q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dependence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I don’t know</a:t>
                </a:r>
                <a:endParaRPr lang="ko-KR" altLang="en-US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E659F3-51EA-4BA6-99BC-B7191873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2360644"/>
                <a:ext cx="7223521" cy="668645"/>
              </a:xfrm>
              <a:prstGeom prst="rect">
                <a:avLst/>
              </a:prstGeom>
              <a:blipFill>
                <a:blip r:embed="rId4"/>
                <a:stretch>
                  <a:fillRect t="-545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D0EB6B-DC58-4DFA-BA3E-906D067C6044}"/>
                  </a:ext>
                </a:extLst>
              </p:cNvPr>
              <p:cNvSpPr/>
              <p:nvPr/>
            </p:nvSpPr>
            <p:spPr>
              <a:xfrm>
                <a:off x="1240970" y="601662"/>
                <a:ext cx="4086039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dependence</a:t>
                </a:r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D0EB6B-DC58-4DFA-BA3E-906D067C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601662"/>
                <a:ext cx="4086039" cy="690895"/>
              </a:xfrm>
              <a:prstGeom prst="rect">
                <a:avLst/>
              </a:prstGeom>
              <a:blipFill>
                <a:blip r:embed="rId5"/>
                <a:stretch>
                  <a:fillRect t="-15044" b="-256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22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A33233-2BA8-4406-AE51-3B9A2C83341B}"/>
              </a:ext>
            </a:extLst>
          </p:cNvPr>
          <p:cNvGrpSpPr/>
          <p:nvPr/>
        </p:nvGrpSpPr>
        <p:grpSpPr>
          <a:xfrm>
            <a:off x="137759" y="0"/>
            <a:ext cx="7244554" cy="6858000"/>
            <a:chOff x="422984" y="6450"/>
            <a:chExt cx="7246779" cy="6845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0556C3-90C6-4689-A064-1034033E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84" y="6450"/>
              <a:ext cx="7246778" cy="34225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38465C-A9EF-47B5-953F-F60F6F61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84" y="3429000"/>
              <a:ext cx="7246779" cy="34225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14920-FFA2-4810-B0AD-58BE6FF2C85B}"/>
                  </a:ext>
                </a:extLst>
              </p:cNvPr>
              <p:cNvSpPr txBox="1"/>
              <p:nvPr/>
            </p:nvSpPr>
            <p:spPr>
              <a:xfrm>
                <a:off x="8170877" y="1345168"/>
                <a:ext cx="1061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14920-FFA2-4810-B0AD-58BE6FF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1345168"/>
                <a:ext cx="1061894" cy="369332"/>
              </a:xfrm>
              <a:prstGeom prst="rect">
                <a:avLst/>
              </a:prstGeom>
              <a:blipFill>
                <a:blip r:embed="rId4"/>
                <a:stretch>
                  <a:fillRect l="-5714" r="-571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8BEF-C276-48B9-9999-B229BF9A1C27}"/>
                  </a:ext>
                </a:extLst>
              </p:cNvPr>
              <p:cNvSpPr txBox="1"/>
              <p:nvPr/>
            </p:nvSpPr>
            <p:spPr>
              <a:xfrm>
                <a:off x="8170877" y="4774168"/>
                <a:ext cx="1061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8BEF-C276-48B9-9999-B229BF9A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4774168"/>
                <a:ext cx="1061894" cy="369332"/>
              </a:xfrm>
              <a:prstGeom prst="rect">
                <a:avLst/>
              </a:prstGeom>
              <a:blipFill>
                <a:blip r:embed="rId5"/>
                <a:stretch>
                  <a:fillRect l="-5714" r="-6286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FBB07-FE97-47C0-8313-9336874E7A83}"/>
                  </a:ext>
                </a:extLst>
              </p:cNvPr>
              <p:cNvSpPr txBox="1"/>
              <p:nvPr/>
            </p:nvSpPr>
            <p:spPr>
              <a:xfrm>
                <a:off x="8170877" y="5599651"/>
                <a:ext cx="3421129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=0.05×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FBB07-FE97-47C0-8313-9336874E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5599651"/>
                <a:ext cx="3421129" cy="395236"/>
              </a:xfrm>
              <a:prstGeom prst="rect">
                <a:avLst/>
              </a:prstGeom>
              <a:blipFill>
                <a:blip r:embed="rId6"/>
                <a:stretch>
                  <a:fillRect l="-534" r="-1601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259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3011</TotalTime>
  <Words>405</Words>
  <Application>Microsoft Office PowerPoint</Application>
  <PresentationFormat>와이드스크린</PresentationFormat>
  <Paragraphs>81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Arabic Typesetting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PowerPoint 프레젠테이션</vt:lpstr>
      <vt:lpstr>PowerPoint 프레젠테이션</vt:lpstr>
      <vt:lpstr>In CMS 7TeV</vt:lpstr>
      <vt:lpstr>Error(%)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120</cp:revision>
  <dcterms:created xsi:type="dcterms:W3CDTF">2021-08-23T12:01:30Z</dcterms:created>
  <dcterms:modified xsi:type="dcterms:W3CDTF">2021-09-15T08:38:39Z</dcterms:modified>
</cp:coreProperties>
</file>